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4" r:id="rId14"/>
    <p:sldId id="266" r:id="rId15"/>
    <p:sldId id="267" r:id="rId16"/>
    <p:sldId id="268" r:id="rId17"/>
    <p:sldId id="269" r:id="rId18"/>
    <p:sldId id="270" r:id="rId19"/>
    <p:sldId id="272" r:id="rId20"/>
    <p:sldId id="274" r:id="rId21"/>
    <p:sldId id="273"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2"/>
    <p:restoredTop sz="85919"/>
  </p:normalViewPr>
  <p:slideViewPr>
    <p:cSldViewPr snapToGrid="0">
      <p:cViewPr varScale="1">
        <p:scale>
          <a:sx n="137" d="100"/>
          <a:sy n="137"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21/01/2023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a:t>
            </a:r>
            <a:r>
              <a:rPr lang="en-GB"/>
              <a:t>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under test, (SUT) Money and its test fixture, </a:t>
            </a:r>
            <a:r>
              <a:rPr lang="en-GB" dirty="0" err="1"/>
              <a:t>MoneyTest</a:t>
            </a:r>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354715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88213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20.png"/><Relationship Id="rId9"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1.png"/><Relationship Id="rId5" Type="http://schemas.openxmlformats.org/officeDocument/2006/relationships/image" Target="../media/image56.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4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485" y="1974710"/>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2865" y="3183111"/>
            <a:ext cx="2079904" cy="49177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lus, c++ Icon in CSS Vol.1">
            <a:extLst>
              <a:ext uri="{FF2B5EF4-FFF2-40B4-BE49-F238E27FC236}">
                <a16:creationId xmlns:a16="http://schemas.microsoft.com/office/drawing/2014/main" id="{FEA8962C-E94D-B926-9A83-0CCDC891C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6274" y="1095327"/>
            <a:ext cx="956406" cy="9564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4862" y="3357623"/>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208387" y="4223192"/>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423521" y="2407882"/>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049680" y="750518"/>
            <a:ext cx="4565939" cy="3399248"/>
          </a:xfrm>
          <a:prstGeom prst="rect">
            <a:avLst/>
          </a:prstGeom>
          <a:ln>
            <a:solidFill>
              <a:schemeClr val="tx1"/>
            </a:solidFill>
          </a:ln>
        </p:spPr>
      </p:pic>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190991EA-47B3-062E-6642-74584802B184}"/>
              </a:ext>
            </a:extLst>
          </p:cNvPr>
          <p:cNvPicPr>
            <a:picLocks noChangeAspect="1"/>
          </p:cNvPicPr>
          <p:nvPr/>
        </p:nvPicPr>
        <p:blipFill>
          <a:blip r:embed="rId3"/>
          <a:stretch>
            <a:fillRect/>
          </a:stretch>
        </p:blipFill>
        <p:spPr>
          <a:xfrm>
            <a:off x="523801" y="2504909"/>
            <a:ext cx="11144398" cy="2716447"/>
          </a:xfrm>
          <a:prstGeom prst="rect">
            <a:avLst/>
          </a:prstGeom>
        </p:spPr>
      </p:pic>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sp>
        <p:nvSpPr>
          <p:cNvPr id="7" name="TextBox 6">
            <a:extLst>
              <a:ext uri="{FF2B5EF4-FFF2-40B4-BE49-F238E27FC236}">
                <a16:creationId xmlns:a16="http://schemas.microsoft.com/office/drawing/2014/main" id="{20FDB383-F0D3-32F2-4C4F-0DC17AEBC8AB}"/>
              </a:ext>
            </a:extLst>
          </p:cNvPr>
          <p:cNvSpPr txBox="1"/>
          <p:nvPr/>
        </p:nvSpPr>
        <p:spPr>
          <a:xfrm>
            <a:off x="2941983" y="1354391"/>
            <a:ext cx="5300869" cy="523220"/>
          </a:xfrm>
          <a:prstGeom prst="rect">
            <a:avLst/>
          </a:prstGeom>
          <a:noFill/>
          <a:ln w="28575">
            <a:solidFill>
              <a:srgbClr val="134C13"/>
            </a:solidFill>
          </a:ln>
        </p:spPr>
        <p:txBody>
          <a:bodyPr wrap="square" rtlCol="0">
            <a:spAutoFit/>
          </a:bodyPr>
          <a:lstStyle/>
          <a:p>
            <a:r>
              <a:rPr lang="en-BE" sz="2800" dirty="0"/>
              <a:t>Test Name: &lt;Unit_Under_Test&gt;Test</a:t>
            </a:r>
          </a:p>
        </p:txBody>
      </p:sp>
      <p:sp>
        <p:nvSpPr>
          <p:cNvPr id="12" name="TextBox 11">
            <a:extLst>
              <a:ext uri="{FF2B5EF4-FFF2-40B4-BE49-F238E27FC236}">
                <a16:creationId xmlns:a16="http://schemas.microsoft.com/office/drawing/2014/main" id="{E32E8B65-29CA-60C2-4ADF-A5EFBBA2BC8E}"/>
              </a:ext>
            </a:extLst>
          </p:cNvPr>
          <p:cNvSpPr txBox="1"/>
          <p:nvPr/>
        </p:nvSpPr>
        <p:spPr>
          <a:xfrm>
            <a:off x="9246637" y="2104799"/>
            <a:ext cx="2286000" cy="400110"/>
          </a:xfrm>
          <a:prstGeom prst="rect">
            <a:avLst/>
          </a:prstGeom>
          <a:noFill/>
          <a:ln w="28575">
            <a:solidFill>
              <a:srgbClr val="C00000"/>
            </a:solidFill>
          </a:ln>
        </p:spPr>
        <p:txBody>
          <a:bodyPr wrap="square" rtlCol="0">
            <a:spAutoFit/>
          </a:bodyPr>
          <a:lstStyle/>
          <a:p>
            <a:pPr algn="ctr"/>
            <a:r>
              <a:rPr lang="en-BE" sz="2000" dirty="0"/>
              <a:t>&lt;Unit_Under_Test&gt;</a:t>
            </a:r>
          </a:p>
        </p:txBody>
      </p:sp>
      <p:sp>
        <p:nvSpPr>
          <p:cNvPr id="14" name="TextBox 13">
            <a:extLst>
              <a:ext uri="{FF2B5EF4-FFF2-40B4-BE49-F238E27FC236}">
                <a16:creationId xmlns:a16="http://schemas.microsoft.com/office/drawing/2014/main" id="{ECDCE0ED-3C67-DC67-D73E-EE60D11D02F0}"/>
              </a:ext>
            </a:extLst>
          </p:cNvPr>
          <p:cNvSpPr txBox="1"/>
          <p:nvPr/>
        </p:nvSpPr>
        <p:spPr>
          <a:xfrm>
            <a:off x="1488341" y="5432190"/>
            <a:ext cx="8588720" cy="461665"/>
          </a:xfrm>
          <a:prstGeom prst="rect">
            <a:avLst/>
          </a:prstGeom>
          <a:noFill/>
        </p:spPr>
        <p:txBody>
          <a:bodyPr wrap="square">
            <a:spAutoFit/>
          </a:bodyPr>
          <a:lstStyle/>
          <a:p>
            <a:r>
              <a:rPr lang="en-BE" sz="2400" dirty="0"/>
              <a:t>The system under test, (SUT) Money and its test fixture, MoneyTest</a:t>
            </a:r>
          </a:p>
        </p:txBody>
      </p:sp>
    </p:spTree>
    <p:extLst>
      <p:ext uri="{BB962C8B-B14F-4D97-AF65-F5344CB8AC3E}">
        <p14:creationId xmlns:p14="http://schemas.microsoft.com/office/powerpoint/2010/main" val="336693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Groups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497807" y="1203908"/>
            <a:ext cx="7208317" cy="1903186"/>
          </a:xfrm>
          <a:prstGeom prst="rect">
            <a:avLst/>
          </a:prstGeom>
          <a:ln>
            <a:solidFill>
              <a:schemeClr val="tx1"/>
            </a:solidFill>
          </a:ln>
        </p:spPr>
      </p:pic>
      <p:pic>
        <p:nvPicPr>
          <p:cNvPr id="3" name="Picture 2" descr="A picture containing text, newspaper, screenshot&#10;&#10;Description automatically generated">
            <a:extLst>
              <a:ext uri="{FF2B5EF4-FFF2-40B4-BE49-F238E27FC236}">
                <a16:creationId xmlns:a16="http://schemas.microsoft.com/office/drawing/2014/main" id="{EC47189B-90F0-39BB-EDE1-34A5704B81DD}"/>
              </a:ext>
            </a:extLst>
          </p:cNvPr>
          <p:cNvPicPr>
            <a:picLocks noChangeAspect="1"/>
          </p:cNvPicPr>
          <p:nvPr/>
        </p:nvPicPr>
        <p:blipFill rotWithShape="1">
          <a:blip r:embed="rId4"/>
          <a:srcRect b="50217"/>
          <a:stretch/>
        </p:blipFill>
        <p:spPr>
          <a:xfrm>
            <a:off x="5816788" y="3429000"/>
            <a:ext cx="4204996" cy="2771846"/>
          </a:xfrm>
          <a:prstGeom prst="rect">
            <a:avLst/>
          </a:prstGeom>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646331"/>
          </a:xfrm>
          <a:prstGeom prst="rect">
            <a:avLst/>
          </a:prstGeom>
          <a:noFill/>
        </p:spPr>
        <p:txBody>
          <a:bodyPr wrap="square" rtlCol="0">
            <a:spAutoFit/>
          </a:bodyPr>
          <a:lstStyle/>
          <a:p>
            <a:pPr algn="ctr"/>
            <a:r>
              <a:rPr lang="en-BE" dirty="0"/>
              <a:t>Free PDF version on Springer</a:t>
            </a:r>
          </a:p>
          <a:p>
            <a:pPr algn="ctr"/>
            <a:r>
              <a:rPr lang="en-GB" dirty="0"/>
              <a:t>https://</a:t>
            </a:r>
            <a:r>
              <a:rPr lang="en-GB" dirty="0" err="1"/>
              <a:t>link.springer.com</a:t>
            </a:r>
            <a:r>
              <a:rPr lang="en-GB" dirty="0"/>
              <a:t>/book/10.1007/978-1-4842-5949-8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14363</TotalTime>
  <Words>2480</Words>
  <Application>Microsoft Macintosh PowerPoint</Application>
  <PresentationFormat>Widescreen</PresentationFormat>
  <Paragraphs>265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 - Groups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33</cp:revision>
  <dcterms:created xsi:type="dcterms:W3CDTF">2023-01-22T00:21:02Z</dcterms:created>
  <dcterms:modified xsi:type="dcterms:W3CDTF">2023-01-31T23:44:24Z</dcterms:modified>
</cp:coreProperties>
</file>